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481E6-F097-464A-AF45-5F2E3B35745F}" v="1" dt="2020-01-23T22:50:06.0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01"/>
  </p:normalViewPr>
  <p:slideViewPr>
    <p:cSldViewPr snapToGrid="0" snapToObjects="1">
      <p:cViewPr varScale="1">
        <p:scale>
          <a:sx n="111" d="100"/>
          <a:sy n="111" d="100"/>
        </p:scale>
        <p:origin x="63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18230-715F-624E-B20C-7FE5C1A5C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01492" y="-167743"/>
            <a:ext cx="5984735" cy="1724628"/>
          </a:xfrm>
        </p:spPr>
        <p:txBody>
          <a:bodyPr>
            <a:noAutofit/>
          </a:bodyPr>
          <a:lstStyle/>
          <a:p>
            <a:r>
              <a:rPr lang="en-US" sz="11000" dirty="0" err="1">
                <a:latin typeface="Phosphate Solid" panose="02000506050000020004" pitchFamily="2" charset="77"/>
                <a:ea typeface="Bodoni Ornaments" pitchFamily="2" charset="0"/>
                <a:cs typeface="Phosphate Solid" panose="02000506050000020004" pitchFamily="2" charset="77"/>
              </a:rPr>
              <a:t>Filt</a:t>
            </a:r>
            <a:r>
              <a:rPr lang="en-US" sz="11000" dirty="0">
                <a:latin typeface="Phosphate Solid" panose="02000506050000020004" pitchFamily="2" charset="77"/>
                <a:ea typeface="Bodoni Ornaments" pitchFamily="2" charset="0"/>
                <a:cs typeface="Phosphate Solid" panose="02000506050000020004" pitchFamily="2" charset="77"/>
              </a:rPr>
              <a:t>-air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1DC0C1-908A-3F46-A9DE-1BCA6CC726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0038" y="0"/>
            <a:ext cx="3924418" cy="3177249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tx1"/>
                </a:solidFill>
              </a:rPr>
              <a:t>the problem?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Dorms go unused for months, yielding huge amounts of dust.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First year students get sick when they first move onto campus.</a:t>
            </a:r>
          </a:p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Not enough space in the dorm to comfortably fit an air purifier.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99D57AC-8D26-A24E-ADD4-4C932BD08B7E}"/>
              </a:ext>
            </a:extLst>
          </p:cNvPr>
          <p:cNvSpPr txBox="1">
            <a:spLocks/>
          </p:cNvSpPr>
          <p:nvPr/>
        </p:nvSpPr>
        <p:spPr>
          <a:xfrm>
            <a:off x="8844456" y="0"/>
            <a:ext cx="3347544" cy="1938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tx1"/>
                </a:solidFill>
              </a:rPr>
              <a:t>How might we...</a:t>
            </a:r>
          </a:p>
          <a:p>
            <a:pPr>
              <a:lnSpc>
                <a:spcPct val="100000"/>
              </a:lnSpc>
            </a:pPr>
            <a:r>
              <a:rPr lang="en-US" sz="2000" cap="none" dirty="0">
                <a:solidFill>
                  <a:schemeClr val="tx1"/>
                </a:solidFill>
              </a:rPr>
              <a:t> create a space- &amp; cost-efficient alternative to air purifiers that keep the air in the dorm rooms clean?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1146A85-14E8-6C4C-B570-17ADDBE2C855}"/>
              </a:ext>
            </a:extLst>
          </p:cNvPr>
          <p:cNvSpPr txBox="1">
            <a:spLocks/>
          </p:cNvSpPr>
          <p:nvPr/>
        </p:nvSpPr>
        <p:spPr>
          <a:xfrm>
            <a:off x="-296232" y="3997435"/>
            <a:ext cx="5185936" cy="10769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00" dirty="0">
                <a:solidFill>
                  <a:schemeClr val="tx1"/>
                </a:solidFill>
              </a:rPr>
              <a:t>Target</a:t>
            </a:r>
            <a:r>
              <a:rPr lang="en-US" sz="3000" dirty="0">
                <a:solidFill>
                  <a:schemeClr val="tx1"/>
                </a:solidFill>
              </a:rPr>
              <a:t> </a:t>
            </a:r>
            <a:r>
              <a:rPr lang="en-US" sz="3500" dirty="0">
                <a:solidFill>
                  <a:schemeClr val="tx1"/>
                </a:solidFill>
              </a:rPr>
              <a:t>audience</a:t>
            </a:r>
          </a:p>
          <a:p>
            <a:r>
              <a:rPr lang="en-US" sz="3000" cap="none" dirty="0">
                <a:solidFill>
                  <a:schemeClr val="tx1"/>
                </a:solidFill>
              </a:rPr>
              <a:t> </a:t>
            </a:r>
            <a:endParaRPr lang="en-US" sz="30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89C98D-250D-9048-83E4-6764AD7DF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153" y="4673597"/>
            <a:ext cx="3397446" cy="1956300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0847C7AB-5888-1F48-8427-320987339137}"/>
              </a:ext>
            </a:extLst>
          </p:cNvPr>
          <p:cNvSpPr txBox="1">
            <a:spLocks/>
          </p:cNvSpPr>
          <p:nvPr/>
        </p:nvSpPr>
        <p:spPr>
          <a:xfrm>
            <a:off x="4889704" y="3452648"/>
            <a:ext cx="4547862" cy="34053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None/>
              <a:defRPr sz="22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3000" dirty="0">
                <a:solidFill>
                  <a:schemeClr val="tx1"/>
                </a:solidFill>
              </a:rPr>
              <a:t>Value proposition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 Prevent new students from getting sick during their first week in an unfamiliar setting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Cheap, small, easy to install &amp; replace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Eliminate chance of bad air entering the room to begin with.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chemeClr val="tx1"/>
                </a:solidFill>
              </a:rPr>
              <a:t>Different sizes offered based on AC output size.</a:t>
            </a:r>
          </a:p>
          <a:p>
            <a:pPr algn="l">
              <a:lnSpc>
                <a:spcPct val="100000"/>
              </a:lnSpc>
            </a:pPr>
            <a:endParaRPr lang="en-US" sz="2000" cap="none" dirty="0">
              <a:solidFill>
                <a:schemeClr val="tx1"/>
              </a:solidFill>
            </a:endParaRP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cap="none" dirty="0">
              <a:solidFill>
                <a:schemeClr val="tx1"/>
              </a:solidFill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29B54F-A936-2948-8EB9-3488ED78D068}"/>
              </a:ext>
            </a:extLst>
          </p:cNvPr>
          <p:cNvSpPr txBox="1"/>
          <p:nvPr/>
        </p:nvSpPr>
        <p:spPr>
          <a:xfrm>
            <a:off x="9437566" y="2333877"/>
            <a:ext cx="26328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00B050"/>
                </a:solidFill>
              </a:rPr>
              <a:t>Charles Richardson</a:t>
            </a:r>
          </a:p>
          <a:p>
            <a:r>
              <a:rPr lang="en-US" sz="3000" dirty="0">
                <a:solidFill>
                  <a:srgbClr val="00B050"/>
                </a:solidFill>
              </a:rPr>
              <a:t>IDS1940</a:t>
            </a:r>
          </a:p>
          <a:p>
            <a:r>
              <a:rPr lang="en-US" sz="3000" dirty="0">
                <a:solidFill>
                  <a:srgbClr val="00B050"/>
                </a:solidFill>
              </a:rPr>
              <a:t>January 2020</a:t>
            </a:r>
          </a:p>
        </p:txBody>
      </p:sp>
      <p:pic>
        <p:nvPicPr>
          <p:cNvPr id="11" name="Picture 10" descr="A picture containing indoor, living, sitting, small&#10;&#10;Description automatically generated">
            <a:extLst>
              <a:ext uri="{FF2B5EF4-FFF2-40B4-BE49-F238E27FC236}">
                <a16:creationId xmlns:a16="http://schemas.microsoft.com/office/drawing/2014/main" id="{20AD7B29-70BC-BD40-B222-ADCEBE7777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86" t="13463" r="1113" b="28842"/>
          <a:stretch/>
        </p:blipFill>
        <p:spPr>
          <a:xfrm>
            <a:off x="792153" y="1226806"/>
            <a:ext cx="3397446" cy="277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73493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374</TotalTime>
  <Words>120</Words>
  <Application>Microsoft Macintosh PowerPoint</Application>
  <PresentationFormat>Widescreen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Phosphate Solid</vt:lpstr>
      <vt:lpstr>Tw Cen MT</vt:lpstr>
      <vt:lpstr>Droplet</vt:lpstr>
      <vt:lpstr>Filt-air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Filt-air</dc:title>
  <dc:creator>Charles Richardson</dc:creator>
  <cp:lastModifiedBy>Charles Richardson</cp:lastModifiedBy>
  <cp:revision>4</cp:revision>
  <dcterms:created xsi:type="dcterms:W3CDTF">2020-01-23T16:44:57Z</dcterms:created>
  <dcterms:modified xsi:type="dcterms:W3CDTF">2020-01-23T23:09:29Z</dcterms:modified>
</cp:coreProperties>
</file>

<file path=docProps/thumbnail.jpeg>
</file>